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2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61" r:id="rId6"/>
    <p:sldId id="262" r:id="rId7"/>
    <p:sldId id="259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CC177D-1CB6-436B-8929-1F1ECAFA8A6E}" v="113" dt="2025-04-28T20:14:01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velo Bacar" userId="dac423b573e3190a" providerId="LiveId" clId="{56CC177D-1CB6-436B-8929-1F1ECAFA8A6E}"/>
    <pc:docChg chg="undo redo custSel addSld delSld modSld sldOrd">
      <pc:chgData name="Ravelo Bacar" userId="dac423b573e3190a" providerId="LiveId" clId="{56CC177D-1CB6-436B-8929-1F1ECAFA8A6E}" dt="2025-04-28T20:14:18.148" v="804" actId="20577"/>
      <pc:docMkLst>
        <pc:docMk/>
      </pc:docMkLst>
      <pc:sldChg chg="delSp modSp mod delDesignElem">
        <pc:chgData name="Ravelo Bacar" userId="dac423b573e3190a" providerId="LiveId" clId="{56CC177D-1CB6-436B-8929-1F1ECAFA8A6E}" dt="2025-04-22T17:41:51.122" v="699" actId="27636"/>
        <pc:sldMkLst>
          <pc:docMk/>
          <pc:sldMk cId="672003505" sldId="256"/>
        </pc:sldMkLst>
        <pc:spChg chg="mod">
          <ac:chgData name="Ravelo Bacar" userId="dac423b573e3190a" providerId="LiveId" clId="{56CC177D-1CB6-436B-8929-1F1ECAFA8A6E}" dt="2025-04-22T17:41:51.122" v="699" actId="27636"/>
          <ac:spMkLst>
            <pc:docMk/>
            <pc:sldMk cId="672003505" sldId="256"/>
            <ac:spMk id="2" creationId="{D2E8F439-5594-C555-095D-B7D836AD07DB}"/>
          </ac:spMkLst>
        </pc:spChg>
      </pc:sldChg>
      <pc:sldChg chg="delSp modSp delDesignElem">
        <pc:chgData name="Ravelo Bacar" userId="dac423b573e3190a" providerId="LiveId" clId="{56CC177D-1CB6-436B-8929-1F1ECAFA8A6E}" dt="2025-04-28T20:14:01.720" v="800" actId="20577"/>
        <pc:sldMkLst>
          <pc:docMk/>
          <pc:sldMk cId="2011201872" sldId="257"/>
        </pc:sldMkLst>
        <pc:graphicFrameChg chg="mod">
          <ac:chgData name="Ravelo Bacar" userId="dac423b573e3190a" providerId="LiveId" clId="{56CC177D-1CB6-436B-8929-1F1ECAFA8A6E}" dt="2025-04-28T20:14:01.720" v="800" actId="20577"/>
          <ac:graphicFrameMkLst>
            <pc:docMk/>
            <pc:sldMk cId="2011201872" sldId="257"/>
            <ac:graphicFrameMk id="5" creationId="{5DB9A75C-3412-3208-6C12-624D80F6DC5C}"/>
          </ac:graphicFrameMkLst>
        </pc:graphicFrameChg>
      </pc:sldChg>
      <pc:sldChg chg="addSp delSp modSp mod addAnim modAnim delDesignElem">
        <pc:chgData name="Ravelo Bacar" userId="dac423b573e3190a" providerId="LiveId" clId="{56CC177D-1CB6-436B-8929-1F1ECAFA8A6E}" dt="2025-04-22T17:48:25.977" v="719"/>
        <pc:sldMkLst>
          <pc:docMk/>
          <pc:sldMk cId="3704265282" sldId="258"/>
        </pc:sldMkLst>
        <pc:spChg chg="mod">
          <ac:chgData name="Ravelo Bacar" userId="dac423b573e3190a" providerId="LiveId" clId="{56CC177D-1CB6-436B-8929-1F1ECAFA8A6E}" dt="2025-04-22T17:47:03.256" v="718" actId="207"/>
          <ac:spMkLst>
            <pc:docMk/>
            <pc:sldMk cId="3704265282" sldId="258"/>
            <ac:spMk id="2" creationId="{0EF4E797-ED37-D908-8B60-88A1B892287B}"/>
          </ac:spMkLst>
        </pc:spChg>
        <pc:spChg chg="add mod">
          <ac:chgData name="Ravelo Bacar" userId="dac423b573e3190a" providerId="LiveId" clId="{56CC177D-1CB6-436B-8929-1F1ECAFA8A6E}" dt="2025-04-22T16:34:42.841" v="330" actId="26606"/>
          <ac:spMkLst>
            <pc:docMk/>
            <pc:sldMk cId="3704265282" sldId="258"/>
            <ac:spMk id="11" creationId="{D0A305E1-3951-D4B5-A2E7-5D96C669DF81}"/>
          </ac:spMkLst>
        </pc:spChg>
        <pc:picChg chg="mod ord">
          <ac:chgData name="Ravelo Bacar" userId="dac423b573e3190a" providerId="LiveId" clId="{56CC177D-1CB6-436B-8929-1F1ECAFA8A6E}" dt="2025-04-22T16:34:42.841" v="330" actId="26606"/>
          <ac:picMkLst>
            <pc:docMk/>
            <pc:sldMk cId="3704265282" sldId="258"/>
            <ac:picMk id="9" creationId="{F6ADE070-A9CC-3918-69F7-201CDFCB46A8}"/>
          </ac:picMkLst>
        </pc:picChg>
      </pc:sldChg>
      <pc:sldChg chg="addSp delSp modSp new add del mod">
        <pc:chgData name="Ravelo Bacar" userId="dac423b573e3190a" providerId="LiveId" clId="{56CC177D-1CB6-436B-8929-1F1ECAFA8A6E}" dt="2025-04-22T10:26:59.590" v="40" actId="47"/>
        <pc:sldMkLst>
          <pc:docMk/>
          <pc:sldMk cId="1282931340" sldId="259"/>
        </pc:sldMkLst>
      </pc:sldChg>
      <pc:sldChg chg="new del">
        <pc:chgData name="Ravelo Bacar" userId="dac423b573e3190a" providerId="LiveId" clId="{56CC177D-1CB6-436B-8929-1F1ECAFA8A6E}" dt="2025-04-22T10:26:52.865" v="38" actId="680"/>
        <pc:sldMkLst>
          <pc:docMk/>
          <pc:sldMk cId="2201531869" sldId="259"/>
        </pc:sldMkLst>
      </pc:sldChg>
      <pc:sldChg chg="addSp delSp modSp new mod setBg delDesignElem">
        <pc:chgData name="Ravelo Bacar" userId="dac423b573e3190a" providerId="LiveId" clId="{56CC177D-1CB6-436B-8929-1F1ECAFA8A6E}" dt="2025-04-28T20:14:18.148" v="804" actId="20577"/>
        <pc:sldMkLst>
          <pc:docMk/>
          <pc:sldMk cId="3471050160" sldId="259"/>
        </pc:sldMkLst>
        <pc:spChg chg="mod">
          <ac:chgData name="Ravelo Bacar" userId="dac423b573e3190a" providerId="LiveId" clId="{56CC177D-1CB6-436B-8929-1F1ECAFA8A6E}" dt="2025-04-28T20:14:18.148" v="804" actId="20577"/>
          <ac:spMkLst>
            <pc:docMk/>
            <pc:sldMk cId="3471050160" sldId="259"/>
            <ac:spMk id="2" creationId="{CA0C4538-3CD9-FC54-98F1-FC9FC5911276}"/>
          </ac:spMkLst>
        </pc:spChg>
        <pc:spChg chg="add del mod">
          <ac:chgData name="Ravelo Bacar" userId="dac423b573e3190a" providerId="LiveId" clId="{56CC177D-1CB6-436B-8929-1F1ECAFA8A6E}" dt="2025-04-28T20:04:48.415" v="748" actId="931"/>
          <ac:spMkLst>
            <pc:docMk/>
            <pc:sldMk cId="3471050160" sldId="259"/>
            <ac:spMk id="4" creationId="{7D27FBD4-D03D-FCDA-4A3B-4C858A238F4B}"/>
          </ac:spMkLst>
        </pc:spChg>
        <pc:spChg chg="add del">
          <ac:chgData name="Ravelo Bacar" userId="dac423b573e3190a" providerId="LiveId" clId="{56CC177D-1CB6-436B-8929-1F1ECAFA8A6E}" dt="2025-04-28T20:06:21.394" v="753" actId="26606"/>
          <ac:spMkLst>
            <pc:docMk/>
            <pc:sldMk cId="3471050160" sldId="259"/>
            <ac:spMk id="8" creationId="{18E5571A-3A6F-472B-A138-E951FC764C74}"/>
          </ac:spMkLst>
        </pc:spChg>
        <pc:spChg chg="add del">
          <ac:chgData name="Ravelo Bacar" userId="dac423b573e3190a" providerId="LiveId" clId="{56CC177D-1CB6-436B-8929-1F1ECAFA8A6E}" dt="2025-04-28T20:06:21.394" v="753" actId="26606"/>
          <ac:spMkLst>
            <pc:docMk/>
            <pc:sldMk cId="3471050160" sldId="259"/>
            <ac:spMk id="10" creationId="{2220C4A9-393E-F375-3D72-B8D3955A7BDC}"/>
          </ac:spMkLst>
        </pc:spChg>
        <pc:spChg chg="add del">
          <ac:chgData name="Ravelo Bacar" userId="dac423b573e3190a" providerId="LiveId" clId="{56CC177D-1CB6-436B-8929-1F1ECAFA8A6E}" dt="2025-04-28T20:06:21.394" v="753" actId="26606"/>
          <ac:spMkLst>
            <pc:docMk/>
            <pc:sldMk cId="3471050160" sldId="259"/>
            <ac:spMk id="13" creationId="{667AB579-3ED5-4975-89F8-08728B6991A8}"/>
          </ac:spMkLst>
        </pc:spChg>
        <pc:spChg chg="add del">
          <ac:chgData name="Ravelo Bacar" userId="dac423b573e3190a" providerId="LiveId" clId="{56CC177D-1CB6-436B-8929-1F1ECAFA8A6E}" dt="2025-04-28T20:06:24.513" v="755" actId="26606"/>
          <ac:spMkLst>
            <pc:docMk/>
            <pc:sldMk cId="3471050160" sldId="259"/>
            <ac:spMk id="18" creationId="{9AC73194-F73A-987E-17DB-E002C58B5A33}"/>
          </ac:spMkLst>
        </pc:spChg>
        <pc:spChg chg="add del">
          <ac:chgData name="Ravelo Bacar" userId="dac423b573e3190a" providerId="LiveId" clId="{56CC177D-1CB6-436B-8929-1F1ECAFA8A6E}" dt="2025-04-28T20:06:30.225" v="757" actId="26606"/>
          <ac:spMkLst>
            <pc:docMk/>
            <pc:sldMk cId="3471050160" sldId="259"/>
            <ac:spMk id="20" creationId="{F4BC5FDE-742F-4CD5-9802-0DCB8E7A1294}"/>
          </ac:spMkLst>
        </pc:spChg>
        <pc:spChg chg="add del">
          <ac:chgData name="Ravelo Bacar" userId="dac423b573e3190a" providerId="LiveId" clId="{56CC177D-1CB6-436B-8929-1F1ECAFA8A6E}" dt="2025-04-28T20:06:30.225" v="757" actId="26606"/>
          <ac:spMkLst>
            <pc:docMk/>
            <pc:sldMk cId="3471050160" sldId="259"/>
            <ac:spMk id="22" creationId="{2B9A3FF3-9FF9-ADFF-C462-76F6A7A369AD}"/>
          </ac:spMkLst>
        </pc:spChg>
        <pc:spChg chg="add del">
          <ac:chgData name="Ravelo Bacar" userId="dac423b573e3190a" providerId="LiveId" clId="{56CC177D-1CB6-436B-8929-1F1ECAFA8A6E}" dt="2025-04-28T20:06:30.225" v="757" actId="26606"/>
          <ac:spMkLst>
            <pc:docMk/>
            <pc:sldMk cId="3471050160" sldId="259"/>
            <ac:spMk id="23" creationId="{D6132709-FB08-4579-805D-77B0F718F8C6}"/>
          </ac:spMkLst>
        </pc:spChg>
        <pc:spChg chg="add">
          <ac:chgData name="Ravelo Bacar" userId="dac423b573e3190a" providerId="LiveId" clId="{56CC177D-1CB6-436B-8929-1F1ECAFA8A6E}" dt="2025-04-28T20:06:30.260" v="758" actId="26606"/>
          <ac:spMkLst>
            <pc:docMk/>
            <pc:sldMk cId="3471050160" sldId="259"/>
            <ac:spMk id="25" creationId="{86817BFA-9939-42FC-97E6-1DDD23A38EB9}"/>
          </ac:spMkLst>
        </pc:spChg>
        <pc:spChg chg="add del">
          <ac:chgData name="Ravelo Bacar" userId="dac423b573e3190a" providerId="LiveId" clId="{56CC177D-1CB6-436B-8929-1F1ECAFA8A6E}" dt="2025-04-28T20:09:52.292" v="762" actId="931"/>
          <ac:spMkLst>
            <pc:docMk/>
            <pc:sldMk cId="3471050160" sldId="259"/>
            <ac:spMk id="27" creationId="{D9714D4A-8B95-D3DF-94E5-D048214CA30C}"/>
          </ac:spMkLst>
        </pc:spChg>
        <pc:picChg chg="add mod">
          <ac:chgData name="Ravelo Bacar" userId="dac423b573e3190a" providerId="LiveId" clId="{56CC177D-1CB6-436B-8929-1F1ECAFA8A6E}" dt="2025-04-28T20:10:15.291" v="763" actId="1076"/>
          <ac:picMkLst>
            <pc:docMk/>
            <pc:sldMk cId="3471050160" sldId="259"/>
            <ac:picMk id="6" creationId="{477E2C96-DE41-C706-3BBD-19D2D8D4BB6A}"/>
          </ac:picMkLst>
        </pc:picChg>
        <pc:picChg chg="add del mod ord">
          <ac:chgData name="Ravelo Bacar" userId="dac423b573e3190a" providerId="LiveId" clId="{56CC177D-1CB6-436B-8929-1F1ECAFA8A6E}" dt="2025-04-28T20:04:15.155" v="746" actId="478"/>
          <ac:picMkLst>
            <pc:docMk/>
            <pc:sldMk cId="3471050160" sldId="259"/>
            <ac:picMk id="9" creationId="{3D56024D-D90C-DE6E-A233-97C108551577}"/>
          </ac:picMkLst>
        </pc:picChg>
        <pc:picChg chg="add del mod ord">
          <ac:chgData name="Ravelo Bacar" userId="dac423b573e3190a" providerId="LiveId" clId="{56CC177D-1CB6-436B-8929-1F1ECAFA8A6E}" dt="2025-04-28T20:04:13.301" v="745" actId="478"/>
          <ac:picMkLst>
            <pc:docMk/>
            <pc:sldMk cId="3471050160" sldId="259"/>
            <ac:picMk id="11" creationId="{8BC3A733-D9F9-3E2E-3E1E-70DAED3FFC03}"/>
          </ac:picMkLst>
        </pc:picChg>
        <pc:picChg chg="add mod">
          <ac:chgData name="Ravelo Bacar" userId="dac423b573e3190a" providerId="LiveId" clId="{56CC177D-1CB6-436B-8929-1F1ECAFA8A6E}" dt="2025-04-28T20:10:22.718" v="765" actId="1076"/>
          <ac:picMkLst>
            <pc:docMk/>
            <pc:sldMk cId="3471050160" sldId="259"/>
            <ac:picMk id="12" creationId="{80D75DCA-965D-EE39-A5B3-99B39D152653}"/>
          </ac:picMkLst>
        </pc:picChg>
        <pc:picChg chg="add del">
          <ac:chgData name="Ravelo Bacar" userId="dac423b573e3190a" providerId="LiveId" clId="{56CC177D-1CB6-436B-8929-1F1ECAFA8A6E}" dt="2025-04-28T20:06:21.394" v="753" actId="26606"/>
          <ac:picMkLst>
            <pc:docMk/>
            <pc:sldMk cId="3471050160" sldId="259"/>
            <ac:picMk id="15" creationId="{BA030EC5-B38E-4B49-B806-8AC9058F96AB}"/>
          </ac:picMkLst>
        </pc:picChg>
        <pc:picChg chg="add del mod">
          <ac:chgData name="Ravelo Bacar" userId="dac423b573e3190a" providerId="LiveId" clId="{56CC177D-1CB6-436B-8929-1F1ECAFA8A6E}" dt="2025-04-28T20:04:19.162" v="747" actId="478"/>
          <ac:picMkLst>
            <pc:docMk/>
            <pc:sldMk cId="3471050160" sldId="259"/>
            <ac:picMk id="17" creationId="{63C1DC65-94A5-9369-59F5-09F5E31F2066}"/>
          </ac:picMkLst>
        </pc:picChg>
        <pc:picChg chg="add del">
          <ac:chgData name="Ravelo Bacar" userId="dac423b573e3190a" providerId="LiveId" clId="{56CC177D-1CB6-436B-8929-1F1ECAFA8A6E}" dt="2025-04-28T20:06:30.225" v="757" actId="26606"/>
          <ac:picMkLst>
            <pc:docMk/>
            <pc:sldMk cId="3471050160" sldId="259"/>
            <ac:picMk id="21" creationId="{B5A3490F-59A2-47B7-9BD7-2F932A559D15}"/>
          </ac:picMkLst>
        </pc:picChg>
        <pc:picChg chg="add">
          <ac:chgData name="Ravelo Bacar" userId="dac423b573e3190a" providerId="LiveId" clId="{56CC177D-1CB6-436B-8929-1F1ECAFA8A6E}" dt="2025-04-28T20:06:30.260" v="758" actId="26606"/>
          <ac:picMkLst>
            <pc:docMk/>
            <pc:sldMk cId="3471050160" sldId="259"/>
            <ac:picMk id="26" creationId="{A4C4F977-CDDE-402E-B4F0-84B5572E77C3}"/>
          </ac:picMkLst>
        </pc:picChg>
      </pc:sldChg>
      <pc:sldChg chg="addSp delSp modSp new mod ord setBg delDesignElem">
        <pc:chgData name="Ravelo Bacar" userId="dac423b573e3190a" providerId="LiveId" clId="{56CC177D-1CB6-436B-8929-1F1ECAFA8A6E}" dt="2025-04-22T17:40:44.274" v="697"/>
        <pc:sldMkLst>
          <pc:docMk/>
          <pc:sldMk cId="3747974913" sldId="260"/>
        </pc:sldMkLst>
        <pc:spChg chg="mod ord">
          <ac:chgData name="Ravelo Bacar" userId="dac423b573e3190a" providerId="LiveId" clId="{56CC177D-1CB6-436B-8929-1F1ECAFA8A6E}" dt="2025-04-22T16:49:07.777" v="357" actId="26606"/>
          <ac:spMkLst>
            <pc:docMk/>
            <pc:sldMk cId="3747974913" sldId="260"/>
            <ac:spMk id="2" creationId="{1F14348E-8D80-0D85-1521-94265565DBAB}"/>
          </ac:spMkLst>
        </pc:spChg>
        <pc:picChg chg="add mod">
          <ac:chgData name="Ravelo Bacar" userId="dac423b573e3190a" providerId="LiveId" clId="{56CC177D-1CB6-436B-8929-1F1ECAFA8A6E}" dt="2025-04-22T16:49:07.777" v="357" actId="26606"/>
          <ac:picMkLst>
            <pc:docMk/>
            <pc:sldMk cId="3747974913" sldId="260"/>
            <ac:picMk id="5" creationId="{8E7131B9-A586-3CB0-6F35-41F6728AB455}"/>
          </ac:picMkLst>
        </pc:picChg>
        <pc:picChg chg="add mod ord">
          <ac:chgData name="Ravelo Bacar" userId="dac423b573e3190a" providerId="LiveId" clId="{56CC177D-1CB6-436B-8929-1F1ECAFA8A6E}" dt="2025-04-22T16:49:07.777" v="357" actId="26606"/>
          <ac:picMkLst>
            <pc:docMk/>
            <pc:sldMk cId="3747974913" sldId="260"/>
            <ac:picMk id="2050" creationId="{7E9BD1CE-C2EF-46C4-625C-DD14FFB0CF08}"/>
          </ac:picMkLst>
        </pc:picChg>
      </pc:sldChg>
      <pc:sldChg chg="addSp delSp modSp new mod ord setBg delDesignElem">
        <pc:chgData name="Ravelo Bacar" userId="dac423b573e3190a" providerId="LiveId" clId="{56CC177D-1CB6-436B-8929-1F1ECAFA8A6E}" dt="2025-04-22T17:40:44.274" v="697"/>
        <pc:sldMkLst>
          <pc:docMk/>
          <pc:sldMk cId="4077722531" sldId="261"/>
        </pc:sldMkLst>
        <pc:spChg chg="add mod">
          <ac:chgData name="Ravelo Bacar" userId="dac423b573e3190a" providerId="LiveId" clId="{56CC177D-1CB6-436B-8929-1F1ECAFA8A6E}" dt="2025-04-22T17:10:28.880" v="647" actId="20577"/>
          <ac:spMkLst>
            <pc:docMk/>
            <pc:sldMk cId="4077722531" sldId="261"/>
            <ac:spMk id="44" creationId="{740EFE90-5D40-BEC1-9BA8-23084CF5E54A}"/>
          </ac:spMkLst>
        </pc:spChg>
        <pc:picChg chg="add mod ord">
          <ac:chgData name="Ravelo Bacar" userId="dac423b573e3190a" providerId="LiveId" clId="{56CC177D-1CB6-436B-8929-1F1ECAFA8A6E}" dt="2025-04-22T17:40:13.250" v="689" actId="14100"/>
          <ac:picMkLst>
            <pc:docMk/>
            <pc:sldMk cId="4077722531" sldId="261"/>
            <ac:picMk id="5" creationId="{26C2C590-3E54-CB42-2501-74714382CC58}"/>
          </ac:picMkLst>
        </pc:picChg>
        <pc:picChg chg="add mod">
          <ac:chgData name="Ravelo Bacar" userId="dac423b573e3190a" providerId="LiveId" clId="{56CC177D-1CB6-436B-8929-1F1ECAFA8A6E}" dt="2025-04-22T17:39:44.558" v="687" actId="1076"/>
          <ac:picMkLst>
            <pc:docMk/>
            <pc:sldMk cId="4077722531" sldId="261"/>
            <ac:picMk id="48" creationId="{712CF00B-B026-5A58-A484-5B2C493C09B5}"/>
          </ac:picMkLst>
        </pc:picChg>
        <pc:inkChg chg="add mod">
          <ac:chgData name="Ravelo Bacar" userId="dac423b573e3190a" providerId="LiveId" clId="{56CC177D-1CB6-436B-8929-1F1ECAFA8A6E}" dt="2025-04-22T16:56:11.931" v="492" actId="1076"/>
          <ac:inkMkLst>
            <pc:docMk/>
            <pc:sldMk cId="4077722531" sldId="261"/>
            <ac:inkMk id="46" creationId="{C0A006C9-D010-5676-9C27-6269E6C31CB3}"/>
          </ac:inkMkLst>
        </pc:inkChg>
        <pc:inkChg chg="add mod">
          <ac:chgData name="Ravelo Bacar" userId="dac423b573e3190a" providerId="LiveId" clId="{56CC177D-1CB6-436B-8929-1F1ECAFA8A6E}" dt="2025-04-22T17:34:14.816" v="672" actId="14100"/>
          <ac:inkMkLst>
            <pc:docMk/>
            <pc:sldMk cId="4077722531" sldId="261"/>
            <ac:inkMk id="56" creationId="{FE0C41AB-E52F-8EA0-BA40-06719E360074}"/>
          </ac:inkMkLst>
        </pc:inkChg>
      </pc:sldChg>
      <pc:sldChg chg="addSp delSp modSp new mod ord setBg">
        <pc:chgData name="Ravelo Bacar" userId="dac423b573e3190a" providerId="LiveId" clId="{56CC177D-1CB6-436B-8929-1F1ECAFA8A6E}" dt="2025-04-22T17:11:09.939" v="657" actId="207"/>
        <pc:sldMkLst>
          <pc:docMk/>
          <pc:sldMk cId="3465876110" sldId="262"/>
        </pc:sldMkLst>
        <pc:spChg chg="add mod">
          <ac:chgData name="Ravelo Bacar" userId="dac423b573e3190a" providerId="LiveId" clId="{56CC177D-1CB6-436B-8929-1F1ECAFA8A6E}" dt="2025-04-22T17:11:09.939" v="657" actId="207"/>
          <ac:spMkLst>
            <pc:docMk/>
            <pc:sldMk cId="3465876110" sldId="262"/>
            <ac:spMk id="16" creationId="{9D4553FB-8E6F-67E2-0007-15DB39CD7EE2}"/>
          </ac:spMkLst>
        </pc:spChg>
        <pc:picChg chg="add mod ord">
          <ac:chgData name="Ravelo Bacar" userId="dac423b573e3190a" providerId="LiveId" clId="{56CC177D-1CB6-436B-8929-1F1ECAFA8A6E}" dt="2025-04-22T16:57:23.080" v="500" actId="1076"/>
          <ac:picMkLst>
            <pc:docMk/>
            <pc:sldMk cId="3465876110" sldId="262"/>
            <ac:picMk id="21" creationId="{AFC24808-BFC0-AF7E-838B-413AD7278407}"/>
          </ac:picMkLst>
        </pc:picChg>
        <pc:picChg chg="add mod">
          <ac:chgData name="Ravelo Bacar" userId="dac423b573e3190a" providerId="LiveId" clId="{56CC177D-1CB6-436B-8929-1F1ECAFA8A6E}" dt="2025-04-22T16:56:30.743" v="493" actId="1076"/>
          <ac:picMkLst>
            <pc:docMk/>
            <pc:sldMk cId="3465876110" sldId="262"/>
            <ac:picMk id="23" creationId="{327895A5-578B-85A2-D3D2-D8411AB0347C}"/>
          </ac:picMkLst>
        </pc:picChg>
        <pc:inkChg chg="add mod">
          <ac:chgData name="Ravelo Bacar" userId="dac423b573e3190a" providerId="LiveId" clId="{56CC177D-1CB6-436B-8929-1F1ECAFA8A6E}" dt="2025-04-22T16:57:53.732" v="504" actId="14100"/>
          <ac:inkMkLst>
            <pc:docMk/>
            <pc:sldMk cId="3465876110" sldId="262"/>
            <ac:inkMk id="7" creationId="{83CAA715-6F57-8A13-7DF0-FE57184D859D}"/>
          </ac:inkMkLst>
        </pc:inkChg>
        <pc:inkChg chg="add">
          <ac:chgData name="Ravelo Bacar" userId="dac423b573e3190a" providerId="LiveId" clId="{56CC177D-1CB6-436B-8929-1F1ECAFA8A6E}" dt="2025-04-22T16:59:08.657" v="514"/>
          <ac:inkMkLst>
            <pc:docMk/>
            <pc:sldMk cId="3465876110" sldId="262"/>
            <ac:inkMk id="11" creationId="{6CB6F063-E0BC-42BC-9C36-5E1E9BA4DBB7}"/>
          </ac:inkMkLst>
        </pc:inkChg>
        <pc:inkChg chg="add">
          <ac:chgData name="Ravelo Bacar" userId="dac423b573e3190a" providerId="LiveId" clId="{56CC177D-1CB6-436B-8929-1F1ECAFA8A6E}" dt="2025-04-22T16:59:45.977" v="522"/>
          <ac:inkMkLst>
            <pc:docMk/>
            <pc:sldMk cId="3465876110" sldId="262"/>
            <ac:inkMk id="15" creationId="{9A4FD105-59A9-6537-2785-40654E030605}"/>
          </ac:inkMkLst>
        </pc:inkChg>
      </pc:sldChg>
      <pc:sldChg chg="addSp delSp modSp new mod setBg delDesignElem">
        <pc:chgData name="Ravelo Bacar" userId="dac423b573e3190a" providerId="LiveId" clId="{56CC177D-1CB6-436B-8929-1F1ECAFA8A6E}" dt="2025-04-22T17:46:17.898" v="714" actId="207"/>
        <pc:sldMkLst>
          <pc:docMk/>
          <pc:sldMk cId="2585217678" sldId="263"/>
        </pc:sldMkLst>
        <pc:spChg chg="mod">
          <ac:chgData name="Ravelo Bacar" userId="dac423b573e3190a" providerId="LiveId" clId="{56CC177D-1CB6-436B-8929-1F1ECAFA8A6E}" dt="2025-04-22T17:46:17.898" v="714" actId="207"/>
          <ac:spMkLst>
            <pc:docMk/>
            <pc:sldMk cId="2585217678" sldId="263"/>
            <ac:spMk id="2" creationId="{BE6A65E7-835F-66BD-41B8-F335C873B20E}"/>
          </ac:spMkLst>
        </pc:spChg>
        <pc:picChg chg="add del mod">
          <ac:chgData name="Ravelo Bacar" userId="dac423b573e3190a" providerId="LiveId" clId="{56CC177D-1CB6-436B-8929-1F1ECAFA8A6E}" dt="2025-04-22T17:09:38.393" v="639" actId="478"/>
          <ac:picMkLst>
            <pc:docMk/>
            <pc:sldMk cId="2585217678" sldId="263"/>
            <ac:picMk id="11" creationId="{6F5B78B7-31AA-7360-2D4A-1AC64FA00B3E}"/>
          </ac:picMkLst>
        </pc:picChg>
      </pc:sldChg>
      <pc:sldChg chg="addSp delSp modSp new mod ord setBg">
        <pc:chgData name="Ravelo Bacar" userId="dac423b573e3190a" providerId="LiveId" clId="{56CC177D-1CB6-436B-8929-1F1ECAFA8A6E}" dt="2025-04-23T09:13:50.293" v="743" actId="26606"/>
        <pc:sldMkLst>
          <pc:docMk/>
          <pc:sldMk cId="769317202" sldId="264"/>
        </pc:sldMkLst>
        <pc:spChg chg="mod">
          <ac:chgData name="Ravelo Bacar" userId="dac423b573e3190a" providerId="LiveId" clId="{56CC177D-1CB6-436B-8929-1F1ECAFA8A6E}" dt="2025-04-23T09:13:50.293" v="743" actId="26606"/>
          <ac:spMkLst>
            <pc:docMk/>
            <pc:sldMk cId="769317202" sldId="264"/>
            <ac:spMk id="2" creationId="{592BBB43-0AA4-4424-FC94-6999241F6C26}"/>
          </ac:spMkLst>
        </pc:spChg>
        <pc:spChg chg="add">
          <ac:chgData name="Ravelo Bacar" userId="dac423b573e3190a" providerId="LiveId" clId="{56CC177D-1CB6-436B-8929-1F1ECAFA8A6E}" dt="2025-04-23T09:13:50.293" v="743" actId="26606"/>
          <ac:spMkLst>
            <pc:docMk/>
            <pc:sldMk cId="769317202" sldId="264"/>
            <ac:spMk id="13" creationId="{3B0D9F06-28C0-4BA8-A642-6C72DEAFFC3C}"/>
          </ac:spMkLst>
        </pc:spChg>
        <pc:spChg chg="add">
          <ac:chgData name="Ravelo Bacar" userId="dac423b573e3190a" providerId="LiveId" clId="{56CC177D-1CB6-436B-8929-1F1ECAFA8A6E}" dt="2025-04-23T09:13:50.293" v="743" actId="26606"/>
          <ac:spMkLst>
            <pc:docMk/>
            <pc:sldMk cId="769317202" sldId="264"/>
            <ac:spMk id="15" creationId="{959C9A22-F460-42FB-AF0A-4114945D7AC2}"/>
          </ac:spMkLst>
        </pc:spChg>
        <pc:spChg chg="add">
          <ac:chgData name="Ravelo Bacar" userId="dac423b573e3190a" providerId="LiveId" clId="{56CC177D-1CB6-436B-8929-1F1ECAFA8A6E}" dt="2025-04-23T09:13:50.293" v="743" actId="26606"/>
          <ac:spMkLst>
            <pc:docMk/>
            <pc:sldMk cId="769317202" sldId="264"/>
            <ac:spMk id="17" creationId="{7BFDAA44-C0F1-4429-8BFA-87C3FF9184BD}"/>
          </ac:spMkLst>
        </pc:spChg>
        <pc:spChg chg="add">
          <ac:chgData name="Ravelo Bacar" userId="dac423b573e3190a" providerId="LiveId" clId="{56CC177D-1CB6-436B-8929-1F1ECAFA8A6E}" dt="2025-04-23T09:13:50.293" v="743" actId="26606"/>
          <ac:spMkLst>
            <pc:docMk/>
            <pc:sldMk cId="769317202" sldId="264"/>
            <ac:spMk id="19" creationId="{D71108C4-2162-4861-A147-EDDDF9B478DA}"/>
          </ac:spMkLst>
        </pc:spChg>
        <pc:picChg chg="add">
          <ac:chgData name="Ravelo Bacar" userId="dac423b573e3190a" providerId="LiveId" clId="{56CC177D-1CB6-436B-8929-1F1ECAFA8A6E}" dt="2025-04-23T09:13:50.293" v="743" actId="26606"/>
          <ac:picMkLst>
            <pc:docMk/>
            <pc:sldMk cId="769317202" sldId="264"/>
            <ac:picMk id="6" creationId="{53B8E1C5-876A-0303-AF1D-23B565F905A9}"/>
          </ac:picMkLst>
        </pc:picChg>
        <pc:picChg chg="add">
          <ac:chgData name="Ravelo Bacar" userId="dac423b573e3190a" providerId="LiveId" clId="{56CC177D-1CB6-436B-8929-1F1ECAFA8A6E}" dt="2025-04-23T09:13:50.293" v="743" actId="26606"/>
          <ac:picMkLst>
            <pc:docMk/>
            <pc:sldMk cId="769317202" sldId="264"/>
            <ac:picMk id="9" creationId="{B7626C8E-FB50-4909-8D9D-09E34A8DBFAB}"/>
          </ac:picMkLst>
        </pc:picChg>
        <pc:picChg chg="add">
          <ac:chgData name="Ravelo Bacar" userId="dac423b573e3190a" providerId="LiveId" clId="{56CC177D-1CB6-436B-8929-1F1ECAFA8A6E}" dt="2025-04-23T09:13:50.293" v="743" actId="26606"/>
          <ac:picMkLst>
            <pc:docMk/>
            <pc:sldMk cId="769317202" sldId="264"/>
            <ac:picMk id="11" creationId="{CAED006F-534E-46AA-A794-9DAA58BAB4E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6B5538-2627-484B-B7AD-B98D754C89B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03EA90-6611-4A35-9E3D-0526189E4C3D}">
      <dgm:prSet/>
      <dgm:spPr/>
      <dgm:t>
        <a:bodyPr/>
        <a:lstStyle/>
        <a:p>
          <a:r>
            <a:rPr lang="fr-FR" b="0" i="0" dirty="0"/>
            <a:t>Création d'un site d'association paire 2 </a:t>
          </a:r>
          <a:r>
            <a:rPr lang="fr-FR" b="0" i="0" dirty="0" err="1"/>
            <a:t>coeurs</a:t>
          </a:r>
          <a:r>
            <a:rPr lang="fr-FR" b="0" i="0" dirty="0"/>
            <a:t> pour le directeur d'école</a:t>
          </a:r>
          <a:endParaRPr lang="en-US" dirty="0"/>
        </a:p>
      </dgm:t>
    </dgm:pt>
    <dgm:pt modelId="{F60A92CE-9DFD-4232-AFEE-4AD704475EFF}" type="parTrans" cxnId="{EC2CB31D-1EBB-4E1D-9F1F-16BB31835217}">
      <dgm:prSet/>
      <dgm:spPr/>
      <dgm:t>
        <a:bodyPr/>
        <a:lstStyle/>
        <a:p>
          <a:endParaRPr lang="en-US"/>
        </a:p>
      </dgm:t>
    </dgm:pt>
    <dgm:pt modelId="{041EEAF2-AC46-4C4C-8B96-E73F66C62ED4}" type="sibTrans" cxnId="{EC2CB31D-1EBB-4E1D-9F1F-16BB31835217}">
      <dgm:prSet/>
      <dgm:spPr/>
      <dgm:t>
        <a:bodyPr/>
        <a:lstStyle/>
        <a:p>
          <a:endParaRPr lang="en-US"/>
        </a:p>
      </dgm:t>
    </dgm:pt>
    <dgm:pt modelId="{C861F543-7858-43CE-8412-44FB7913546F}">
      <dgm:prSet/>
      <dgm:spPr/>
      <dgm:t>
        <a:bodyPr/>
        <a:lstStyle/>
        <a:p>
          <a:r>
            <a:rPr lang="fr-FR" b="0" i="0" dirty="0"/>
            <a:t>connecter une imprimante sur un ordinateur</a:t>
          </a:r>
          <a:endParaRPr lang="en-US" dirty="0"/>
        </a:p>
      </dgm:t>
    </dgm:pt>
    <dgm:pt modelId="{CA485C86-D72C-4E7A-B58B-C73582F1621D}" type="parTrans" cxnId="{17DC52F8-F9B1-4C28-A955-833E56620FD1}">
      <dgm:prSet/>
      <dgm:spPr/>
      <dgm:t>
        <a:bodyPr/>
        <a:lstStyle/>
        <a:p>
          <a:endParaRPr lang="en-US"/>
        </a:p>
      </dgm:t>
    </dgm:pt>
    <dgm:pt modelId="{81D42089-1994-4ECF-A592-8081B1171E7A}" type="sibTrans" cxnId="{17DC52F8-F9B1-4C28-A955-833E56620FD1}">
      <dgm:prSet/>
      <dgm:spPr/>
      <dgm:t>
        <a:bodyPr/>
        <a:lstStyle/>
        <a:p>
          <a:endParaRPr lang="en-US"/>
        </a:p>
      </dgm:t>
    </dgm:pt>
    <dgm:pt modelId="{E3F6A2BD-E2DB-48E6-A295-01E014A533EC}">
      <dgm:prSet/>
      <dgm:spPr/>
      <dgm:t>
        <a:bodyPr/>
        <a:lstStyle/>
        <a:p>
          <a:r>
            <a:rPr lang="fr-FR" b="0" i="0" dirty="0"/>
            <a:t> Organiser le Planning de l’école</a:t>
          </a:r>
          <a:endParaRPr lang="en-US" dirty="0"/>
        </a:p>
      </dgm:t>
    </dgm:pt>
    <dgm:pt modelId="{9005A3FA-5D75-46C5-8B64-2B039600699F}" type="parTrans" cxnId="{6636BD5A-2620-4C66-A8F0-9625C4F0CC4E}">
      <dgm:prSet/>
      <dgm:spPr/>
      <dgm:t>
        <a:bodyPr/>
        <a:lstStyle/>
        <a:p>
          <a:endParaRPr lang="en-US"/>
        </a:p>
      </dgm:t>
    </dgm:pt>
    <dgm:pt modelId="{653D74D2-0C6B-4F19-A391-B23D3FFA547B}" type="sibTrans" cxnId="{6636BD5A-2620-4C66-A8F0-9625C4F0CC4E}">
      <dgm:prSet/>
      <dgm:spPr/>
      <dgm:t>
        <a:bodyPr/>
        <a:lstStyle/>
        <a:p>
          <a:endParaRPr lang="en-US"/>
        </a:p>
      </dgm:t>
    </dgm:pt>
    <dgm:pt modelId="{E3FC86A4-B3F5-4791-A030-DDFC2EFC825B}">
      <dgm:prSet/>
      <dgm:spPr/>
      <dgm:t>
        <a:bodyPr/>
        <a:lstStyle/>
        <a:p>
          <a:r>
            <a:rPr lang="fr-FR" b="0" i="0" dirty="0"/>
            <a:t>Autres missions diverses...</a:t>
          </a:r>
          <a:endParaRPr lang="en-US" dirty="0"/>
        </a:p>
      </dgm:t>
    </dgm:pt>
    <dgm:pt modelId="{FEF7C258-BAEE-4106-A75F-DDD316AAC5EC}" type="parTrans" cxnId="{5B99CC02-22CF-4F41-8D58-D8F5F688B5F4}">
      <dgm:prSet/>
      <dgm:spPr/>
      <dgm:t>
        <a:bodyPr/>
        <a:lstStyle/>
        <a:p>
          <a:endParaRPr lang="en-US"/>
        </a:p>
      </dgm:t>
    </dgm:pt>
    <dgm:pt modelId="{8983B04F-15DB-4727-A244-42C09714B31C}" type="sibTrans" cxnId="{5B99CC02-22CF-4F41-8D58-D8F5F688B5F4}">
      <dgm:prSet/>
      <dgm:spPr/>
      <dgm:t>
        <a:bodyPr/>
        <a:lstStyle/>
        <a:p>
          <a:endParaRPr lang="en-US"/>
        </a:p>
      </dgm:t>
    </dgm:pt>
    <dgm:pt modelId="{3F38BBB5-D463-4766-BA13-823A88A3E5A2}" type="pres">
      <dgm:prSet presAssocID="{126B5538-2627-484B-B7AD-B98D754C89B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F371677-885D-4AFF-8CFF-5437B9C7EFC5}" type="pres">
      <dgm:prSet presAssocID="{AD03EA90-6611-4A35-9E3D-0526189E4C3D}" presName="hierRoot1" presStyleCnt="0"/>
      <dgm:spPr/>
    </dgm:pt>
    <dgm:pt modelId="{F11ACB7F-A578-4E92-851E-0251B614E5FF}" type="pres">
      <dgm:prSet presAssocID="{AD03EA90-6611-4A35-9E3D-0526189E4C3D}" presName="composite" presStyleCnt="0"/>
      <dgm:spPr/>
    </dgm:pt>
    <dgm:pt modelId="{918BD26F-440C-4750-9511-D459864DB658}" type="pres">
      <dgm:prSet presAssocID="{AD03EA90-6611-4A35-9E3D-0526189E4C3D}" presName="background" presStyleLbl="node0" presStyleIdx="0" presStyleCnt="4"/>
      <dgm:spPr/>
    </dgm:pt>
    <dgm:pt modelId="{790E0C08-4826-4A14-ADCA-4D89657B0418}" type="pres">
      <dgm:prSet presAssocID="{AD03EA90-6611-4A35-9E3D-0526189E4C3D}" presName="text" presStyleLbl="fgAcc0" presStyleIdx="0" presStyleCnt="4">
        <dgm:presLayoutVars>
          <dgm:chPref val="3"/>
        </dgm:presLayoutVars>
      </dgm:prSet>
      <dgm:spPr/>
    </dgm:pt>
    <dgm:pt modelId="{0E6E2572-A131-427A-8F64-20DE5B987C7C}" type="pres">
      <dgm:prSet presAssocID="{AD03EA90-6611-4A35-9E3D-0526189E4C3D}" presName="hierChild2" presStyleCnt="0"/>
      <dgm:spPr/>
    </dgm:pt>
    <dgm:pt modelId="{0C44FD01-F5BC-48AA-AD82-D4AF1AE5044B}" type="pres">
      <dgm:prSet presAssocID="{C861F543-7858-43CE-8412-44FB7913546F}" presName="hierRoot1" presStyleCnt="0"/>
      <dgm:spPr/>
    </dgm:pt>
    <dgm:pt modelId="{DC8D1F5F-93FC-4EFF-908B-07D5EDE7CB78}" type="pres">
      <dgm:prSet presAssocID="{C861F543-7858-43CE-8412-44FB7913546F}" presName="composite" presStyleCnt="0"/>
      <dgm:spPr/>
    </dgm:pt>
    <dgm:pt modelId="{C5C29272-BBB1-43C6-85DD-1503C7A82A6A}" type="pres">
      <dgm:prSet presAssocID="{C861F543-7858-43CE-8412-44FB7913546F}" presName="background" presStyleLbl="node0" presStyleIdx="1" presStyleCnt="4"/>
      <dgm:spPr/>
    </dgm:pt>
    <dgm:pt modelId="{6BE03D4F-B9D8-45CF-8110-57F886D5785C}" type="pres">
      <dgm:prSet presAssocID="{C861F543-7858-43CE-8412-44FB7913546F}" presName="text" presStyleLbl="fgAcc0" presStyleIdx="1" presStyleCnt="4">
        <dgm:presLayoutVars>
          <dgm:chPref val="3"/>
        </dgm:presLayoutVars>
      </dgm:prSet>
      <dgm:spPr/>
    </dgm:pt>
    <dgm:pt modelId="{5D869437-2DA6-47A2-A2EF-48BA684E69C3}" type="pres">
      <dgm:prSet presAssocID="{C861F543-7858-43CE-8412-44FB7913546F}" presName="hierChild2" presStyleCnt="0"/>
      <dgm:spPr/>
    </dgm:pt>
    <dgm:pt modelId="{D0250279-89B1-475E-845E-D89682BD223A}" type="pres">
      <dgm:prSet presAssocID="{E3F6A2BD-E2DB-48E6-A295-01E014A533EC}" presName="hierRoot1" presStyleCnt="0"/>
      <dgm:spPr/>
    </dgm:pt>
    <dgm:pt modelId="{F74D45B8-2A07-414E-8834-3A3B89D66D34}" type="pres">
      <dgm:prSet presAssocID="{E3F6A2BD-E2DB-48E6-A295-01E014A533EC}" presName="composite" presStyleCnt="0"/>
      <dgm:spPr/>
    </dgm:pt>
    <dgm:pt modelId="{28C7565B-5F2D-4E75-9450-9F14A2717AB8}" type="pres">
      <dgm:prSet presAssocID="{E3F6A2BD-E2DB-48E6-A295-01E014A533EC}" presName="background" presStyleLbl="node0" presStyleIdx="2" presStyleCnt="4"/>
      <dgm:spPr/>
    </dgm:pt>
    <dgm:pt modelId="{8C82BC86-146D-4E60-87B7-BDEDA62120FE}" type="pres">
      <dgm:prSet presAssocID="{E3F6A2BD-E2DB-48E6-A295-01E014A533EC}" presName="text" presStyleLbl="fgAcc0" presStyleIdx="2" presStyleCnt="4">
        <dgm:presLayoutVars>
          <dgm:chPref val="3"/>
        </dgm:presLayoutVars>
      </dgm:prSet>
      <dgm:spPr/>
    </dgm:pt>
    <dgm:pt modelId="{322CD7C7-B51B-4078-9004-B2403E14E43B}" type="pres">
      <dgm:prSet presAssocID="{E3F6A2BD-E2DB-48E6-A295-01E014A533EC}" presName="hierChild2" presStyleCnt="0"/>
      <dgm:spPr/>
    </dgm:pt>
    <dgm:pt modelId="{B96BFE16-4522-4B9E-AF51-F1A90BBF8D50}" type="pres">
      <dgm:prSet presAssocID="{E3FC86A4-B3F5-4791-A030-DDFC2EFC825B}" presName="hierRoot1" presStyleCnt="0"/>
      <dgm:spPr/>
    </dgm:pt>
    <dgm:pt modelId="{688670F7-197D-4A9A-BA47-37A3817BA44F}" type="pres">
      <dgm:prSet presAssocID="{E3FC86A4-B3F5-4791-A030-DDFC2EFC825B}" presName="composite" presStyleCnt="0"/>
      <dgm:spPr/>
    </dgm:pt>
    <dgm:pt modelId="{C273F099-B798-4A39-8CA7-0103B1A48B56}" type="pres">
      <dgm:prSet presAssocID="{E3FC86A4-B3F5-4791-A030-DDFC2EFC825B}" presName="background" presStyleLbl="node0" presStyleIdx="3" presStyleCnt="4"/>
      <dgm:spPr/>
    </dgm:pt>
    <dgm:pt modelId="{55AD1B24-4F36-45BD-9153-F48CC310140A}" type="pres">
      <dgm:prSet presAssocID="{E3FC86A4-B3F5-4791-A030-DDFC2EFC825B}" presName="text" presStyleLbl="fgAcc0" presStyleIdx="3" presStyleCnt="4">
        <dgm:presLayoutVars>
          <dgm:chPref val="3"/>
        </dgm:presLayoutVars>
      </dgm:prSet>
      <dgm:spPr/>
    </dgm:pt>
    <dgm:pt modelId="{4A384327-CBA3-4F9A-B02B-CE10A65F0CFD}" type="pres">
      <dgm:prSet presAssocID="{E3FC86A4-B3F5-4791-A030-DDFC2EFC825B}" presName="hierChild2" presStyleCnt="0"/>
      <dgm:spPr/>
    </dgm:pt>
  </dgm:ptLst>
  <dgm:cxnLst>
    <dgm:cxn modelId="{5B99CC02-22CF-4F41-8D58-D8F5F688B5F4}" srcId="{126B5538-2627-484B-B7AD-B98D754C89BB}" destId="{E3FC86A4-B3F5-4791-A030-DDFC2EFC825B}" srcOrd="3" destOrd="0" parTransId="{FEF7C258-BAEE-4106-A75F-DDD316AAC5EC}" sibTransId="{8983B04F-15DB-4727-A244-42C09714B31C}"/>
    <dgm:cxn modelId="{43AC8505-3F7C-47EC-A61C-516F5CD4CB1A}" type="presOf" srcId="{E3F6A2BD-E2DB-48E6-A295-01E014A533EC}" destId="{8C82BC86-146D-4E60-87B7-BDEDA62120FE}" srcOrd="0" destOrd="0" presId="urn:microsoft.com/office/officeart/2005/8/layout/hierarchy1"/>
    <dgm:cxn modelId="{EC2CB31D-1EBB-4E1D-9F1F-16BB31835217}" srcId="{126B5538-2627-484B-B7AD-B98D754C89BB}" destId="{AD03EA90-6611-4A35-9E3D-0526189E4C3D}" srcOrd="0" destOrd="0" parTransId="{F60A92CE-9DFD-4232-AFEE-4AD704475EFF}" sibTransId="{041EEAF2-AC46-4C4C-8B96-E73F66C62ED4}"/>
    <dgm:cxn modelId="{A80C3B28-2D7A-4EDA-BA4B-3BF1F6F6A718}" type="presOf" srcId="{AD03EA90-6611-4A35-9E3D-0526189E4C3D}" destId="{790E0C08-4826-4A14-ADCA-4D89657B0418}" srcOrd="0" destOrd="0" presId="urn:microsoft.com/office/officeart/2005/8/layout/hierarchy1"/>
    <dgm:cxn modelId="{8B582F60-8FD8-489E-B514-8742CBB51BF5}" type="presOf" srcId="{C861F543-7858-43CE-8412-44FB7913546F}" destId="{6BE03D4F-B9D8-45CF-8110-57F886D5785C}" srcOrd="0" destOrd="0" presId="urn:microsoft.com/office/officeart/2005/8/layout/hierarchy1"/>
    <dgm:cxn modelId="{D22E0842-FB2E-4A93-9B56-88312C2FF4EF}" type="presOf" srcId="{E3FC86A4-B3F5-4791-A030-DDFC2EFC825B}" destId="{55AD1B24-4F36-45BD-9153-F48CC310140A}" srcOrd="0" destOrd="0" presId="urn:microsoft.com/office/officeart/2005/8/layout/hierarchy1"/>
    <dgm:cxn modelId="{6636BD5A-2620-4C66-A8F0-9625C4F0CC4E}" srcId="{126B5538-2627-484B-B7AD-B98D754C89BB}" destId="{E3F6A2BD-E2DB-48E6-A295-01E014A533EC}" srcOrd="2" destOrd="0" parTransId="{9005A3FA-5D75-46C5-8B64-2B039600699F}" sibTransId="{653D74D2-0C6B-4F19-A391-B23D3FFA547B}"/>
    <dgm:cxn modelId="{4ECCEAED-AC53-451A-8031-0F4464F616BA}" type="presOf" srcId="{126B5538-2627-484B-B7AD-B98D754C89BB}" destId="{3F38BBB5-D463-4766-BA13-823A88A3E5A2}" srcOrd="0" destOrd="0" presId="urn:microsoft.com/office/officeart/2005/8/layout/hierarchy1"/>
    <dgm:cxn modelId="{17DC52F8-F9B1-4C28-A955-833E56620FD1}" srcId="{126B5538-2627-484B-B7AD-B98D754C89BB}" destId="{C861F543-7858-43CE-8412-44FB7913546F}" srcOrd="1" destOrd="0" parTransId="{CA485C86-D72C-4E7A-B58B-C73582F1621D}" sibTransId="{81D42089-1994-4ECF-A592-8081B1171E7A}"/>
    <dgm:cxn modelId="{4B82BD7E-19FB-4622-85BC-52043691BDCA}" type="presParOf" srcId="{3F38BBB5-D463-4766-BA13-823A88A3E5A2}" destId="{8F371677-885D-4AFF-8CFF-5437B9C7EFC5}" srcOrd="0" destOrd="0" presId="urn:microsoft.com/office/officeart/2005/8/layout/hierarchy1"/>
    <dgm:cxn modelId="{B870C79B-5A45-40E4-A6C3-0CBA25A794D7}" type="presParOf" srcId="{8F371677-885D-4AFF-8CFF-5437B9C7EFC5}" destId="{F11ACB7F-A578-4E92-851E-0251B614E5FF}" srcOrd="0" destOrd="0" presId="urn:microsoft.com/office/officeart/2005/8/layout/hierarchy1"/>
    <dgm:cxn modelId="{4D0B7356-C389-4048-951E-E0C7ACF930AD}" type="presParOf" srcId="{F11ACB7F-A578-4E92-851E-0251B614E5FF}" destId="{918BD26F-440C-4750-9511-D459864DB658}" srcOrd="0" destOrd="0" presId="urn:microsoft.com/office/officeart/2005/8/layout/hierarchy1"/>
    <dgm:cxn modelId="{BE6950D5-033A-4F4D-B4C5-233B08F5C946}" type="presParOf" srcId="{F11ACB7F-A578-4E92-851E-0251B614E5FF}" destId="{790E0C08-4826-4A14-ADCA-4D89657B0418}" srcOrd="1" destOrd="0" presId="urn:microsoft.com/office/officeart/2005/8/layout/hierarchy1"/>
    <dgm:cxn modelId="{CAA080D8-26AB-47A0-A77F-3EC7A43BA12C}" type="presParOf" srcId="{8F371677-885D-4AFF-8CFF-5437B9C7EFC5}" destId="{0E6E2572-A131-427A-8F64-20DE5B987C7C}" srcOrd="1" destOrd="0" presId="urn:microsoft.com/office/officeart/2005/8/layout/hierarchy1"/>
    <dgm:cxn modelId="{9947BB9C-469F-417A-87D8-6E1BCCA5AC91}" type="presParOf" srcId="{3F38BBB5-D463-4766-BA13-823A88A3E5A2}" destId="{0C44FD01-F5BC-48AA-AD82-D4AF1AE5044B}" srcOrd="1" destOrd="0" presId="urn:microsoft.com/office/officeart/2005/8/layout/hierarchy1"/>
    <dgm:cxn modelId="{0B722DAF-6523-43DD-9053-AAEB987D5F0B}" type="presParOf" srcId="{0C44FD01-F5BC-48AA-AD82-D4AF1AE5044B}" destId="{DC8D1F5F-93FC-4EFF-908B-07D5EDE7CB78}" srcOrd="0" destOrd="0" presId="urn:microsoft.com/office/officeart/2005/8/layout/hierarchy1"/>
    <dgm:cxn modelId="{F3DBDB7E-A0E0-4871-AF4C-D949701D00FC}" type="presParOf" srcId="{DC8D1F5F-93FC-4EFF-908B-07D5EDE7CB78}" destId="{C5C29272-BBB1-43C6-85DD-1503C7A82A6A}" srcOrd="0" destOrd="0" presId="urn:microsoft.com/office/officeart/2005/8/layout/hierarchy1"/>
    <dgm:cxn modelId="{E73AE7BB-DB2E-45BC-AAAB-C3EFAD5BD504}" type="presParOf" srcId="{DC8D1F5F-93FC-4EFF-908B-07D5EDE7CB78}" destId="{6BE03D4F-B9D8-45CF-8110-57F886D5785C}" srcOrd="1" destOrd="0" presId="urn:microsoft.com/office/officeart/2005/8/layout/hierarchy1"/>
    <dgm:cxn modelId="{75C6021F-EA28-4D4F-AAFE-4E9B4B546257}" type="presParOf" srcId="{0C44FD01-F5BC-48AA-AD82-D4AF1AE5044B}" destId="{5D869437-2DA6-47A2-A2EF-48BA684E69C3}" srcOrd="1" destOrd="0" presId="urn:microsoft.com/office/officeart/2005/8/layout/hierarchy1"/>
    <dgm:cxn modelId="{332B6AB5-A71A-436E-84F8-380EC492152C}" type="presParOf" srcId="{3F38BBB5-D463-4766-BA13-823A88A3E5A2}" destId="{D0250279-89B1-475E-845E-D89682BD223A}" srcOrd="2" destOrd="0" presId="urn:microsoft.com/office/officeart/2005/8/layout/hierarchy1"/>
    <dgm:cxn modelId="{ABADCE46-0DAE-4CBA-BE7F-E0F26FF93DB3}" type="presParOf" srcId="{D0250279-89B1-475E-845E-D89682BD223A}" destId="{F74D45B8-2A07-414E-8834-3A3B89D66D34}" srcOrd="0" destOrd="0" presId="urn:microsoft.com/office/officeart/2005/8/layout/hierarchy1"/>
    <dgm:cxn modelId="{F4A4AEDA-DAD1-43E6-A06E-D0E5838BEED4}" type="presParOf" srcId="{F74D45B8-2A07-414E-8834-3A3B89D66D34}" destId="{28C7565B-5F2D-4E75-9450-9F14A2717AB8}" srcOrd="0" destOrd="0" presId="urn:microsoft.com/office/officeart/2005/8/layout/hierarchy1"/>
    <dgm:cxn modelId="{AD6AB19E-F2EB-4B92-A512-E0909CCD0032}" type="presParOf" srcId="{F74D45B8-2A07-414E-8834-3A3B89D66D34}" destId="{8C82BC86-146D-4E60-87B7-BDEDA62120FE}" srcOrd="1" destOrd="0" presId="urn:microsoft.com/office/officeart/2005/8/layout/hierarchy1"/>
    <dgm:cxn modelId="{BE49EE26-C952-4BAB-A35C-CF01D62D7CB8}" type="presParOf" srcId="{D0250279-89B1-475E-845E-D89682BD223A}" destId="{322CD7C7-B51B-4078-9004-B2403E14E43B}" srcOrd="1" destOrd="0" presId="urn:microsoft.com/office/officeart/2005/8/layout/hierarchy1"/>
    <dgm:cxn modelId="{015EB62C-45ED-4121-9D24-E4DEEE7A5CD0}" type="presParOf" srcId="{3F38BBB5-D463-4766-BA13-823A88A3E5A2}" destId="{B96BFE16-4522-4B9E-AF51-F1A90BBF8D50}" srcOrd="3" destOrd="0" presId="urn:microsoft.com/office/officeart/2005/8/layout/hierarchy1"/>
    <dgm:cxn modelId="{DDED71A2-3730-4E8C-AC6E-8BFD2D32E54B}" type="presParOf" srcId="{B96BFE16-4522-4B9E-AF51-F1A90BBF8D50}" destId="{688670F7-197D-4A9A-BA47-37A3817BA44F}" srcOrd="0" destOrd="0" presId="urn:microsoft.com/office/officeart/2005/8/layout/hierarchy1"/>
    <dgm:cxn modelId="{F835EA91-4D85-4701-9962-7AD8D7D3AA19}" type="presParOf" srcId="{688670F7-197D-4A9A-BA47-37A3817BA44F}" destId="{C273F099-B798-4A39-8CA7-0103B1A48B56}" srcOrd="0" destOrd="0" presId="urn:microsoft.com/office/officeart/2005/8/layout/hierarchy1"/>
    <dgm:cxn modelId="{899C78CB-9C22-4768-BE7E-F5E37426210A}" type="presParOf" srcId="{688670F7-197D-4A9A-BA47-37A3817BA44F}" destId="{55AD1B24-4F36-45BD-9153-F48CC310140A}" srcOrd="1" destOrd="0" presId="urn:microsoft.com/office/officeart/2005/8/layout/hierarchy1"/>
    <dgm:cxn modelId="{399A711C-4637-483B-846A-1DCD070264DE}" type="presParOf" srcId="{B96BFE16-4522-4B9E-AF51-F1A90BBF8D50}" destId="{4A384327-CBA3-4F9A-B02B-CE10A65F0CF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8BD26F-440C-4750-9511-D459864DB658}">
      <dsp:nvSpPr>
        <dsp:cNvPr id="0" name=""/>
        <dsp:cNvSpPr/>
      </dsp:nvSpPr>
      <dsp:spPr>
        <a:xfrm>
          <a:off x="3138" y="921856"/>
          <a:ext cx="2240795" cy="14229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E0C08-4826-4A14-ADCA-4D89657B0418}">
      <dsp:nvSpPr>
        <dsp:cNvPr id="0" name=""/>
        <dsp:cNvSpPr/>
      </dsp:nvSpPr>
      <dsp:spPr>
        <a:xfrm>
          <a:off x="252115" y="1158384"/>
          <a:ext cx="2240795" cy="14229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0" i="0" kern="1200" dirty="0"/>
            <a:t>Création d'un site d'association paire 2 </a:t>
          </a:r>
          <a:r>
            <a:rPr lang="fr-FR" sz="1700" b="0" i="0" kern="1200" dirty="0" err="1"/>
            <a:t>coeurs</a:t>
          </a:r>
          <a:r>
            <a:rPr lang="fr-FR" sz="1700" b="0" i="0" kern="1200" dirty="0"/>
            <a:t> pour le directeur d'école</a:t>
          </a:r>
          <a:endParaRPr lang="en-US" sz="1700" kern="1200" dirty="0"/>
        </a:p>
      </dsp:txBody>
      <dsp:txXfrm>
        <a:off x="293790" y="1200059"/>
        <a:ext cx="2157445" cy="1339555"/>
      </dsp:txXfrm>
    </dsp:sp>
    <dsp:sp modelId="{C5C29272-BBB1-43C6-85DD-1503C7A82A6A}">
      <dsp:nvSpPr>
        <dsp:cNvPr id="0" name=""/>
        <dsp:cNvSpPr/>
      </dsp:nvSpPr>
      <dsp:spPr>
        <a:xfrm>
          <a:off x="2741889" y="921856"/>
          <a:ext cx="2240795" cy="14229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03D4F-B9D8-45CF-8110-57F886D5785C}">
      <dsp:nvSpPr>
        <dsp:cNvPr id="0" name=""/>
        <dsp:cNvSpPr/>
      </dsp:nvSpPr>
      <dsp:spPr>
        <a:xfrm>
          <a:off x="2990866" y="1158384"/>
          <a:ext cx="2240795" cy="14229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0" i="0" kern="1200" dirty="0"/>
            <a:t>connecter une imprimante sur un ordinateur</a:t>
          </a:r>
          <a:endParaRPr lang="en-US" sz="1700" kern="1200" dirty="0"/>
        </a:p>
      </dsp:txBody>
      <dsp:txXfrm>
        <a:off x="3032541" y="1200059"/>
        <a:ext cx="2157445" cy="1339555"/>
      </dsp:txXfrm>
    </dsp:sp>
    <dsp:sp modelId="{28C7565B-5F2D-4E75-9450-9F14A2717AB8}">
      <dsp:nvSpPr>
        <dsp:cNvPr id="0" name=""/>
        <dsp:cNvSpPr/>
      </dsp:nvSpPr>
      <dsp:spPr>
        <a:xfrm>
          <a:off x="5480639" y="921856"/>
          <a:ext cx="2240795" cy="14229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2BC86-146D-4E60-87B7-BDEDA62120FE}">
      <dsp:nvSpPr>
        <dsp:cNvPr id="0" name=""/>
        <dsp:cNvSpPr/>
      </dsp:nvSpPr>
      <dsp:spPr>
        <a:xfrm>
          <a:off x="5729616" y="1158384"/>
          <a:ext cx="2240795" cy="14229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0" i="0" kern="1200" dirty="0"/>
            <a:t> Organiser le Planning de l’école</a:t>
          </a:r>
          <a:endParaRPr lang="en-US" sz="1700" kern="1200" dirty="0"/>
        </a:p>
      </dsp:txBody>
      <dsp:txXfrm>
        <a:off x="5771291" y="1200059"/>
        <a:ext cx="2157445" cy="1339555"/>
      </dsp:txXfrm>
    </dsp:sp>
    <dsp:sp modelId="{C273F099-B798-4A39-8CA7-0103B1A48B56}">
      <dsp:nvSpPr>
        <dsp:cNvPr id="0" name=""/>
        <dsp:cNvSpPr/>
      </dsp:nvSpPr>
      <dsp:spPr>
        <a:xfrm>
          <a:off x="8219390" y="921856"/>
          <a:ext cx="2240795" cy="14229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D1B24-4F36-45BD-9153-F48CC310140A}">
      <dsp:nvSpPr>
        <dsp:cNvPr id="0" name=""/>
        <dsp:cNvSpPr/>
      </dsp:nvSpPr>
      <dsp:spPr>
        <a:xfrm>
          <a:off x="8468367" y="1158384"/>
          <a:ext cx="2240795" cy="14229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0" i="0" kern="1200" dirty="0"/>
            <a:t>Autres missions diverses...</a:t>
          </a:r>
          <a:endParaRPr lang="en-US" sz="1700" kern="1200" dirty="0"/>
        </a:p>
      </dsp:txBody>
      <dsp:txXfrm>
        <a:off x="8510042" y="1200059"/>
        <a:ext cx="2157445" cy="13395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16:55:49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4453 2227 24464,'-2'87'0,"-3"0"0,-3 0 0,-4 0 0,-4-1 0,-3-1 0,-3 0 0,-3-1 0,-4-2 0,-2 0 0,-5-2 0,-2-2 0,-3-1 0,-3-1 0,-3-3 0,-3-1 0,-3-2 0,-2-3 0,-4-1 0,-1-3 0,-3-3 0,-3-1 0,-1-4 0,-3-2 0,-2-3 0,-1-3 0,-3-3 0,-1-3 0,-1-3 0,-2-2 0,-2-5 0,0-2 0,-2-4 0,-1-3 0,0-3 0,-1-3 0,-1-4 0,0-4 0,0-3 0,0-3 0,-1-4 0,1-3 0,0-3 0,0-4 0,1-4 0,1-3 0,0-3 0,1-3 0,2-4 0,0-2 0,2-5 0,2-2 0,1-3 0,1-3 0,3-3 0,1-3 0,2-3 0,3-2 0,1-4 0,3-1 0,3-3 0,1-3 0,4-1 0,2-3 0,3-2 0,3-1 0,3-3 0,3-1 0,3-1 0,2-2 0,5-2 0,2 0 0,4-2 0,3-1 0,3 0 0,3-1 0,4-1 0,4 0 0,3 0 0,3 0 0,4-1 0,3 1 0,3 0 0,4 0 0,4 1 0,3 1 0,3 0 0,3 1 0,4 2 0,2 0 0,5 2 0,2 2 0,3 1 0,3 1 0,3 3 0,3 1 0,3 2 0,2 3 0,4 1 0,1 3 0,3 3 0,3 1 0,1 4 0,3 2 0,2 3 0,1 3 0,3 3 0,1 3 0,1 3 0,2 2 0,2 5 0,0 2 0,2 4 0,1 3 0,0 3 0,1 3 0,1 4 0,0 4 0,0 3 0,1 3 0,-1 4 0,0 3 0,0 3 0,0 4 0,-1 4 0,-1 3 0,0 3 0,-1 3 0,-2 4 0,0 2 0,-2 5 0,-2 2 0,-1 3 0,-1 3 0,-3 3 0,-1 3 0,-2 3 0,-3 2 0,-1 4 0,-3 1 0,-3 3 0,-1 3 0,-4 1 0,-2 3 0,-3 2 0,-3 1 0,-3 3 0,-3 1 0,-3 1 0,-2 2 0,-5 2 0,-2 0 0,-4 2 0,-3 1 0,-3 0 0,-3 1 0,-4 1 0,-4 0 0,-3 0 0,-3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17:34:04.3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8467 749 24427,'-3'29'0,"-7"0"0,-6 0 0,-7 1 0,-6-1 0,-7-1 0,-6 1 0,-6-1 0,-7 0 0,-5-1 0,-7 0 0,-5-1 0,-7 0 0,-5 0 0,-5-2 0,-7 0 0,-4 0 0,-5-1 0,-6-1 0,-4-1 0,-5-1 0,-4 0 0,-5-2 0,-3 0 0,-4-1 0,-4-1 0,-4-1 0,-3-2 0,-2 0 0,-3-1 0,-3-1 0,-2-2 0,-2 0 0,-2-2 0,-2 0 0,0-2 0,-2-1 0,0-1 0,-1-2 0,0 0 0,-1-2 0,1 0 0,1-2 0,0-1 0,2-1 0,0-2 0,2 0 0,2-2 0,2 0 0,2-2 0,3-1 0,3-1 0,2 0 0,4-2 0,3-1 0,3-1 0,5-1 0,3 0 0,5-2 0,4 0 0,5-1 0,4-1 0,6-1 0,5-1 0,4 0 0,7 0 0,5-2 0,5 0 0,7 0 0,5-1 0,7 0 0,5-1 0,7 0 0,6-1 0,6 1 0,7-1 0,6-1 0,7 1 0,6 0 0,7 0 0,6-1 0,7 1 0,6 0 0,7-1 0,6 1 0,7 1 0,6-1 0,6 1 0,7 0 0,5 1 0,7 0 0,5 1 0,7 0 0,5 0 0,5 2 0,7 0 0,4 0 0,5 1 0,6 1 0,4 1 0,5 1 0,4 0 0,5 2 0,3 0 0,5 1 0,3 1 0,3 1 0,4 2 0,2 0 0,3 1 0,3 1 0,2 2 0,2 0 0,2 2 0,2 0 0,0 2 0,2 1 0,0 1 0,1 2 0,1 0 0,-1 2 0,0 0 0,-1 2 0,0 1 0,-2 1 0,0 2 0,-2 0 0,-2 2 0,-2 0 0,-2 2 0,-3 1 0,-3 1 0,-2 0 0,-3 2 0,-4 1 0,-4 1 0,-4 1 0,-3 0 0,-5 2 0,-4 0 0,-5 1 0,-4 1 0,-6 1 0,-5 1 0,-4 0 0,-7 0 0,-5 2 0,-5 0 0,-7 0 0,-5 1 0,-7 0 0,-5 1 0,-7 0 0,-6 1 0,-6-1 0,-7 1 0,-6 1 0,-7-1 0,-6 0 0,-7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16:57:41.7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24536,'0'1616'0,"20834"-1616"0,-20834-1616 0,-20834 1616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16:59:08.6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24525,'0'1771'0,"5862"-1771"0,-5862-1771 0,-5862 1771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16:59:45.9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24548,'0'2144'0,"20679"-2144"0,-20679-2144 0,-20679 2144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22634-4E4A-4D23-98A3-DDC31595E8D3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1C1E5-4C62-420C-80F8-6B07638776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505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1C1E5-4C62-420C-80F8-6B076387763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7053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1EAACC7-3B3F-47D1-959A-EF58926E955E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92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8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EAACC7-3B3F-47D1-959A-EF58926E955E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29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EAACC7-3B3F-47D1-959A-EF58926E955E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392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EAACC7-3B3F-47D1-959A-EF58926E955E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6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3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76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73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EAACC7-3B3F-47D1-959A-EF58926E955E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2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46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EAACC7-3B3F-47D1-959A-EF58926E955E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7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34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46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6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54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3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8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6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file:///C:\Downloaded%20Web%20Sites\Portfolio\assets\Stage%20-%20Dom%20Sortais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tuit-5146073.webadorsite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3.png"/><Relationship Id="rId4" Type="http://schemas.openxmlformats.org/officeDocument/2006/relationships/customXml" Target="../ink/ink3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E8F439-5594-C555-095D-B7D836AD0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28048"/>
            <a:ext cx="5933365" cy="3351557"/>
          </a:xfrm>
        </p:spPr>
        <p:txBody>
          <a:bodyPr>
            <a:normAutofit/>
          </a:bodyPr>
          <a:lstStyle/>
          <a:p>
            <a:pPr algn="l"/>
            <a:r>
              <a:rPr lang="fr-FR" sz="5100" b="1" i="0" u="none" strike="noStrike">
                <a:effectLst/>
                <a:latin typeface="Open Sans" panose="020B0606030504020204" pitchFamily="34" charset="0"/>
                <a:hlinkClick r:id="rId2"/>
              </a:rPr>
              <a:t>Ecole Élémentaire Daniel HONORÉ , Saint-Benoît</a:t>
            </a:r>
            <a:endParaRPr lang="fr-FR" sz="510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CE3A5A-98D0-F246-0F6C-B506EF61A0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" b="18864"/>
          <a:stretch/>
        </p:blipFill>
        <p:spPr>
          <a:xfrm>
            <a:off x="7958352" y="-5965"/>
            <a:ext cx="4233648" cy="3434971"/>
          </a:xfrm>
          <a:custGeom>
            <a:avLst/>
            <a:gdLst/>
            <a:ahLst/>
            <a:cxnLst/>
            <a:rect l="l" t="t" r="r" b="b"/>
            <a:pathLst>
              <a:path w="4233648" h="3434971">
                <a:moveTo>
                  <a:pt x="1032308" y="0"/>
                </a:moveTo>
                <a:lnTo>
                  <a:pt x="4233648" y="0"/>
                </a:lnTo>
                <a:lnTo>
                  <a:pt x="4233648" y="3434971"/>
                </a:lnTo>
                <a:lnTo>
                  <a:pt x="0" y="3434971"/>
                </a:lnTo>
                <a:close/>
              </a:path>
            </a:pathLst>
          </a:custGeom>
        </p:spPr>
      </p:pic>
      <p:pic>
        <p:nvPicPr>
          <p:cNvPr id="1026" name="Picture 2" descr="Photo">
            <a:extLst>
              <a:ext uri="{FF2B5EF4-FFF2-40B4-BE49-F238E27FC236}">
                <a16:creationId xmlns:a16="http://schemas.microsoft.com/office/drawing/2014/main" id="{579365CE-90F0-8941-2E5E-6127257B1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9" r="1" b="1779"/>
          <a:stretch/>
        </p:blipFill>
        <p:spPr bwMode="auto">
          <a:xfrm>
            <a:off x="6931629" y="3428996"/>
            <a:ext cx="5260371" cy="3452252"/>
          </a:xfrm>
          <a:custGeom>
            <a:avLst/>
            <a:gdLst/>
            <a:ahLst/>
            <a:cxnLst/>
            <a:rect l="l" t="t" r="r" b="b"/>
            <a:pathLst>
              <a:path w="5260371" h="3434971">
                <a:moveTo>
                  <a:pt x="1028714" y="0"/>
                </a:moveTo>
                <a:lnTo>
                  <a:pt x="5260371" y="0"/>
                </a:lnTo>
                <a:lnTo>
                  <a:pt x="5260371" y="3434971"/>
                </a:lnTo>
                <a:lnTo>
                  <a:pt x="0" y="342301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003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EEA49-7C23-C2D0-79E0-E5FFF25A6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497395"/>
            <a:ext cx="10064376" cy="1229756"/>
          </a:xfrm>
        </p:spPr>
        <p:txBody>
          <a:bodyPr>
            <a:normAutofit/>
          </a:bodyPr>
          <a:lstStyle/>
          <a:p>
            <a:r>
              <a:rPr lang="fr-FR" dirty="0"/>
              <a:t>SOMMAIRES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DB9A75C-3412-3208-6C12-624D80F6DC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1897674"/>
              </p:ext>
            </p:extLst>
          </p:nvPr>
        </p:nvGraphicFramePr>
        <p:xfrm>
          <a:off x="818708" y="2552700"/>
          <a:ext cx="10712302" cy="3503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1201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4E797-ED37-D908-8B60-88A1B8922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869" y="1994264"/>
            <a:ext cx="6935872" cy="3922755"/>
          </a:xfr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600" b="0" i="1" kern="1200" cap="all" baseline="0" dirty="0">
                <a:latin typeface="+mj-lt"/>
                <a:ea typeface="+mj-ea"/>
                <a:cs typeface="+mj-cs"/>
              </a:rPr>
              <a:t>Création d'un site d'association paire 2 coeurs pour le directeur d'école</a:t>
            </a:r>
            <a:br>
              <a:rPr lang="en-US" sz="4600" i="1" kern="1200" cap="all" baseline="0" dirty="0">
                <a:solidFill>
                  <a:schemeClr val="tx2"/>
                </a:solidFill>
                <a:highlight>
                  <a:srgbClr val="FF0000"/>
                </a:highlight>
                <a:latin typeface="+mj-lt"/>
                <a:ea typeface="+mj-ea"/>
                <a:cs typeface="+mj-cs"/>
              </a:rPr>
            </a:br>
            <a:endParaRPr lang="en-US" sz="4600" i="1" kern="1200" cap="all" baseline="0" dirty="0">
              <a:solidFill>
                <a:schemeClr val="tx2"/>
              </a:solidFill>
              <a:highlight>
                <a:srgbClr val="FF0000"/>
              </a:highlight>
              <a:latin typeface="+mj-lt"/>
              <a:ea typeface="+mj-ea"/>
              <a:cs typeface="+mj-cs"/>
            </a:endParaRP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F6ADE070-A9CC-3918-69F7-201CDFCB4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6206" r="13638"/>
          <a:stretch/>
        </p:blipFill>
        <p:spPr>
          <a:xfrm>
            <a:off x="-2573" y="10"/>
            <a:ext cx="4811317" cy="6857988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0A305E1-3951-D4B5-A2E7-5D96C669DF81}"/>
              </a:ext>
            </a:extLst>
          </p:cNvPr>
          <p:cNvSpPr txBox="1"/>
          <p:nvPr/>
        </p:nvSpPr>
        <p:spPr>
          <a:xfrm>
            <a:off x="5083790" y="1050878"/>
            <a:ext cx="6157951" cy="943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  <a:buSzPct val="80000"/>
            </a:pPr>
            <a:r>
              <a:rPr lang="en-US" b="1" cap="all" spc="300" dirty="0">
                <a:solidFill>
                  <a:schemeClr val="tx2"/>
                </a:solidFill>
                <a:hlinkClick r:id="rId3"/>
              </a:rPr>
              <a:t>https://gratuit-5146073.webadorsite.com/</a:t>
            </a:r>
            <a:endParaRPr lang="en-US" b="1" cap="all" spc="3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6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6A65E7-835F-66BD-41B8-F335C873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752" y="3109913"/>
            <a:ext cx="3738926" cy="3076576"/>
          </a:xfrm>
          <a:solidFill>
            <a:srgbClr val="92D050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400" b="0" dirty="0"/>
              <a:t>connecter </a:t>
            </a:r>
            <a:r>
              <a:rPr lang="en-US" sz="3400" b="0" dirty="0" err="1"/>
              <a:t>une</a:t>
            </a:r>
            <a:r>
              <a:rPr lang="en-US" sz="3400" b="0" dirty="0"/>
              <a:t> </a:t>
            </a:r>
            <a:r>
              <a:rPr lang="en-US" sz="3400" b="0" dirty="0" err="1"/>
              <a:t>imprimante</a:t>
            </a:r>
            <a:r>
              <a:rPr lang="en-US" sz="3400" b="0" dirty="0"/>
              <a:t> sur un </a:t>
            </a:r>
            <a:r>
              <a:rPr lang="en-US" sz="3400" b="0" dirty="0" err="1"/>
              <a:t>ordinateur</a:t>
            </a:r>
            <a:br>
              <a:rPr lang="en-US" sz="3400" dirty="0"/>
            </a:br>
            <a:endParaRPr lang="en-US" sz="34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F5B78B7-31AA-7360-2D4A-1AC64FA00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00" y="533400"/>
            <a:ext cx="5791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17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6C2C590-3E54-CB42-2501-74714382C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51" y="2423017"/>
            <a:ext cx="1851616" cy="2493757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740EFE90-5D40-BEC1-9BA8-23084CF5E54A}"/>
              </a:ext>
            </a:extLst>
          </p:cNvPr>
          <p:cNvSpPr txBox="1"/>
          <p:nvPr/>
        </p:nvSpPr>
        <p:spPr>
          <a:xfrm>
            <a:off x="1888761" y="899410"/>
            <a:ext cx="4751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  <a:latin typeface="+mj-lt"/>
              </a:rPr>
              <a:t>1</a:t>
            </a:r>
            <a:r>
              <a:rPr lang="fr-FR" sz="2400" b="1" dirty="0">
                <a:latin typeface="+mj-lt"/>
              </a:rPr>
              <a:t>.Ouvrir le paramètre</a:t>
            </a:r>
          </a:p>
          <a:p>
            <a:r>
              <a:rPr lang="fr-FR" sz="2400" b="1" dirty="0">
                <a:solidFill>
                  <a:srgbClr val="FF0000"/>
                </a:solidFill>
                <a:latin typeface="+mj-lt"/>
              </a:rPr>
              <a:t>2</a:t>
            </a:r>
            <a:r>
              <a:rPr lang="fr-FR" sz="2400" b="1" dirty="0">
                <a:latin typeface="+mj-lt"/>
              </a:rPr>
              <a:t>.Cliquer sur Bluetooth et appareils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6" name="Encre 45">
                <a:extLst>
                  <a:ext uri="{FF2B5EF4-FFF2-40B4-BE49-F238E27FC236}">
                    <a16:creationId xmlns:a16="http://schemas.microsoft.com/office/drawing/2014/main" id="{C0A006C9-D010-5676-9C27-6269E6C31CB3}"/>
                  </a:ext>
                </a:extLst>
              </p14:cNvPr>
              <p14:cNvContentPartPr/>
              <p14:nvPr/>
            </p14:nvContentPartPr>
            <p14:xfrm>
              <a:off x="571839" y="2819972"/>
              <a:ext cx="1603440" cy="1603440"/>
            </p14:xfrm>
          </p:contentPart>
        </mc:Choice>
        <mc:Fallback xmlns="">
          <p:pic>
            <p:nvPicPr>
              <p:cNvPr id="46" name="Encre 45">
                <a:extLst>
                  <a:ext uri="{FF2B5EF4-FFF2-40B4-BE49-F238E27FC236}">
                    <a16:creationId xmlns:a16="http://schemas.microsoft.com/office/drawing/2014/main" id="{C0A006C9-D010-5676-9C27-6269E6C31C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719" y="2813852"/>
                <a:ext cx="1615680" cy="1615680"/>
              </a:xfrm>
              <a:prstGeom prst="rect">
                <a:avLst/>
              </a:prstGeom>
            </p:spPr>
          </p:pic>
        </mc:Fallback>
      </mc:AlternateContent>
      <p:pic>
        <p:nvPicPr>
          <p:cNvPr id="48" name="Image 47" descr="Une image contenant texte, capture d’écran, Police, logiciel&#10;&#10;Le contenu généré par l’IA peut être incorrect.">
            <a:extLst>
              <a:ext uri="{FF2B5EF4-FFF2-40B4-BE49-F238E27FC236}">
                <a16:creationId xmlns:a16="http://schemas.microsoft.com/office/drawing/2014/main" id="{712CF00B-B026-5A58-A484-5B2C493C0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544" y="2423017"/>
            <a:ext cx="3048425" cy="31151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6" name="Encre 55">
                <a:extLst>
                  <a:ext uri="{FF2B5EF4-FFF2-40B4-BE49-F238E27FC236}">
                    <a16:creationId xmlns:a16="http://schemas.microsoft.com/office/drawing/2014/main" id="{FE0C41AB-E52F-8EA0-BA40-06719E360074}"/>
                  </a:ext>
                </a:extLst>
              </p14:cNvPr>
              <p14:cNvContentPartPr/>
              <p14:nvPr/>
            </p14:nvContentPartPr>
            <p14:xfrm>
              <a:off x="7607803" y="3365888"/>
              <a:ext cx="3048425" cy="539280"/>
            </p14:xfrm>
          </p:contentPart>
        </mc:Choice>
        <mc:Fallback xmlns="">
          <p:pic>
            <p:nvPicPr>
              <p:cNvPr id="56" name="Encre 55">
                <a:extLst>
                  <a:ext uri="{FF2B5EF4-FFF2-40B4-BE49-F238E27FC236}">
                    <a16:creationId xmlns:a16="http://schemas.microsoft.com/office/drawing/2014/main" id="{FE0C41AB-E52F-8EA0-BA40-06719E3600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01683" y="3359768"/>
                <a:ext cx="3060665" cy="55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772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ext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AFC24808-BFC0-AF7E-838B-413AD7278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53" y="790207"/>
            <a:ext cx="7500619" cy="2248214"/>
          </a:xfrm>
          <a:prstGeom prst="rect">
            <a:avLst/>
          </a:prstGeom>
        </p:spPr>
      </p:pic>
      <p:pic>
        <p:nvPicPr>
          <p:cNvPr id="23" name="Image 22" descr="Une image contenant texte, Police, nombre, ligne&#10;&#10;Le contenu généré par l’IA peut être incorrect.">
            <a:extLst>
              <a:ext uri="{FF2B5EF4-FFF2-40B4-BE49-F238E27FC236}">
                <a16:creationId xmlns:a16="http://schemas.microsoft.com/office/drawing/2014/main" id="{327895A5-578B-85A2-D3D2-D8411AB03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54" y="3429000"/>
            <a:ext cx="7500619" cy="26387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83CAA715-6F57-8A13-7DF0-FE57184D859D}"/>
                  </a:ext>
                </a:extLst>
              </p14:cNvPr>
              <p14:cNvContentPartPr/>
              <p14:nvPr/>
            </p14:nvContentPartPr>
            <p14:xfrm>
              <a:off x="159354" y="881168"/>
              <a:ext cx="7500618" cy="5821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83CAA715-6F57-8A13-7DF0-FE57184D85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234" y="875048"/>
                <a:ext cx="7512858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6CB6F063-E0BC-42BC-9C36-5E1E9BA4DBB7}"/>
                  </a:ext>
                </a:extLst>
              </p14:cNvPr>
              <p14:cNvContentPartPr/>
              <p14:nvPr/>
            </p14:nvContentPartPr>
            <p14:xfrm>
              <a:off x="205843" y="4732448"/>
              <a:ext cx="2110680" cy="63792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6CB6F063-E0BC-42BC-9C36-5E1E9BA4DBB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723" y="4726328"/>
                <a:ext cx="212292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9A4FD105-59A9-6537-2785-40654E030605}"/>
                  </a:ext>
                </a:extLst>
              </p14:cNvPr>
              <p14:cNvContentPartPr/>
              <p14:nvPr/>
            </p14:nvContentPartPr>
            <p14:xfrm>
              <a:off x="152923" y="3440768"/>
              <a:ext cx="7444800" cy="77220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9A4FD105-59A9-6537-2785-40654E03060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803" y="3434648"/>
                <a:ext cx="7457040" cy="78444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9D4553FB-8E6F-67E2-0007-15DB39CD7EE2}"/>
              </a:ext>
            </a:extLst>
          </p:cNvPr>
          <p:cNvSpPr txBox="1"/>
          <p:nvPr/>
        </p:nvSpPr>
        <p:spPr>
          <a:xfrm>
            <a:off x="8049718" y="881168"/>
            <a:ext cx="39829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FF0000"/>
                </a:solidFill>
                <a:latin typeface="+mj-lt"/>
              </a:rPr>
              <a:t>3</a:t>
            </a:r>
            <a:r>
              <a:rPr lang="fr-FR" sz="3200" b="1" dirty="0">
                <a:latin typeface="+mj-lt"/>
              </a:rPr>
              <a:t>.Activer le Bluetooth</a:t>
            </a:r>
          </a:p>
          <a:p>
            <a:r>
              <a:rPr lang="fr-FR" sz="3200" b="1" dirty="0">
                <a:solidFill>
                  <a:srgbClr val="FF0000"/>
                </a:solidFill>
                <a:latin typeface="+mj-lt"/>
              </a:rPr>
              <a:t>4</a:t>
            </a:r>
            <a:r>
              <a:rPr lang="fr-FR" sz="3200" b="1" dirty="0">
                <a:latin typeface="+mj-lt"/>
              </a:rPr>
              <a:t>.Actualiser</a:t>
            </a:r>
          </a:p>
          <a:p>
            <a:r>
              <a:rPr lang="fr-FR" sz="3200" b="1" dirty="0">
                <a:solidFill>
                  <a:srgbClr val="FF0000"/>
                </a:solidFill>
                <a:latin typeface="+mj-lt"/>
              </a:rPr>
              <a:t>5</a:t>
            </a:r>
            <a:r>
              <a:rPr lang="fr-FR" sz="3200" b="1" dirty="0">
                <a:latin typeface="+mj-lt"/>
              </a:rPr>
              <a:t>.Cliquer le non de son imprimante</a:t>
            </a:r>
          </a:p>
        </p:txBody>
      </p:sp>
    </p:spTree>
    <p:extLst>
      <p:ext uri="{BB962C8B-B14F-4D97-AF65-F5344CB8AC3E}">
        <p14:creationId xmlns:p14="http://schemas.microsoft.com/office/powerpoint/2010/main" val="3465876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6817BFA-9939-42FC-97E6-1DDD23A38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14">
            <a:extLst>
              <a:ext uri="{FF2B5EF4-FFF2-40B4-BE49-F238E27FC236}">
                <a16:creationId xmlns:a16="http://schemas.microsoft.com/office/drawing/2014/main" id="{A4C4F977-CDDE-402E-B4F0-84B5572E7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A0C4538-3CD9-FC54-98F1-FC9FC591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395" y="1015489"/>
            <a:ext cx="10331971" cy="8055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0" dirty="0" err="1">
                <a:effectLst/>
                <a:highlight>
                  <a:srgbClr val="FF00FF"/>
                </a:highlight>
              </a:rPr>
              <a:t>Organiser</a:t>
            </a:r>
            <a:r>
              <a:rPr lang="en-US" sz="3600" b="0">
                <a:effectLst/>
                <a:highlight>
                  <a:srgbClr val="FF00FF"/>
                </a:highlight>
              </a:rPr>
              <a:t> le Planning </a:t>
            </a:r>
            <a:r>
              <a:rPr lang="en-US" sz="3600" b="0" dirty="0">
                <a:effectLst/>
                <a:highlight>
                  <a:srgbClr val="FF00FF"/>
                </a:highlight>
              </a:rPr>
              <a:t>de </a:t>
            </a:r>
            <a:r>
              <a:rPr lang="en-US" sz="3600" b="0" dirty="0" err="1">
                <a:effectLst/>
                <a:highlight>
                  <a:srgbClr val="FF00FF"/>
                </a:highlight>
              </a:rPr>
              <a:t>l’</a:t>
            </a:r>
            <a:r>
              <a:rPr lang="en-US" sz="3600" dirty="0" err="1">
                <a:effectLst/>
                <a:highlight>
                  <a:srgbClr val="FF00FF"/>
                </a:highlight>
              </a:rPr>
              <a:t>É</a:t>
            </a:r>
            <a:r>
              <a:rPr lang="en-US" sz="3600" b="0" dirty="0" err="1">
                <a:effectLst/>
                <a:highlight>
                  <a:srgbClr val="FF00FF"/>
                </a:highlight>
              </a:rPr>
              <a:t>cole</a:t>
            </a:r>
            <a:endParaRPr lang="en-US" sz="3600" dirty="0">
              <a:highlight>
                <a:srgbClr val="FF00FF"/>
              </a:highlight>
            </a:endParaRPr>
          </a:p>
        </p:txBody>
      </p:sp>
      <p:pic>
        <p:nvPicPr>
          <p:cNvPr id="12" name="Espace réservé du contenu 11" descr="Vue de dessus d’un calendrier avec un stylet rouge sur le dessus">
            <a:extLst>
              <a:ext uri="{FF2B5EF4-FFF2-40B4-BE49-F238E27FC236}">
                <a16:creationId xmlns:a16="http://schemas.microsoft.com/office/drawing/2014/main" id="{80D75DCA-965D-EE39-A5B3-99B39D152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11" y="3118838"/>
            <a:ext cx="3978275" cy="2617743"/>
          </a:xfrm>
        </p:spPr>
      </p:pic>
      <p:pic>
        <p:nvPicPr>
          <p:cNvPr id="6" name="Espace réservé du contenu 5" descr="Une image contenant texte, capture d’écran, Police, logiciel&#10;&#10;Le contenu généré par l’IA peut être incorrect.">
            <a:extLst>
              <a:ext uri="{FF2B5EF4-FFF2-40B4-BE49-F238E27FC236}">
                <a16:creationId xmlns:a16="http://schemas.microsoft.com/office/drawing/2014/main" id="{477E2C96-DE41-C706-3BBD-19D2D8D4B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911" y="1863662"/>
            <a:ext cx="6533501" cy="4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5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14348E-8D80-0D85-1521-94265565D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003997"/>
            <a:ext cx="9144000" cy="9929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0">
                <a:effectLst/>
              </a:rPr>
              <a:t>Autres missions diverses…</a:t>
            </a:r>
            <a:endParaRPr lang="en-US" sz="4000"/>
          </a:p>
        </p:txBody>
      </p:sp>
      <p:pic>
        <p:nvPicPr>
          <p:cNvPr id="2050" name="Picture 2" descr="Image générée">
            <a:extLst>
              <a:ext uri="{FF2B5EF4-FFF2-40B4-BE49-F238E27FC236}">
                <a16:creationId xmlns:a16="http://schemas.microsoft.com/office/drawing/2014/main" id="{7E9BD1CE-C2EF-46C4-625C-DD14FFB0CF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4" r="-1" b="14716"/>
          <a:stretch/>
        </p:blipFill>
        <p:spPr bwMode="auto">
          <a:xfrm>
            <a:off x="6096000" y="-3"/>
            <a:ext cx="6104434" cy="485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E7131B9-A586-3CB0-6F35-41F6728AB4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963" r="-2" b="685"/>
          <a:stretch/>
        </p:blipFill>
        <p:spPr>
          <a:xfrm>
            <a:off x="-8434" y="-3"/>
            <a:ext cx="6121303" cy="485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7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626C8E-FB50-4909-8D9D-09E34A8DB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ED006F-534E-46AA-A794-9DAA58BAB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2BBB43-0AA4-4424-FC94-6999241F6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808" y="673240"/>
            <a:ext cx="451099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FIN</a:t>
            </a: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B0D9F06-28C0-4BA8-A642-6C72DEAFF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5641" y="-1"/>
            <a:ext cx="2262433" cy="643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9C9A22-F460-42FB-AF0A-4114945D7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74623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FDAA44-C0F1-4429-8BFA-87C3FF91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D71108C4-2162-4861-A147-EDDDF9B47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5459429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srgbClr val="40404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53B8E1C5-876A-0303-AF1D-23B565F90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000" y="1345850"/>
            <a:ext cx="4166300" cy="41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17202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1709</TotalTime>
  <Words>100</Words>
  <Application>Microsoft Office PowerPoint</Application>
  <PresentationFormat>Grand écran</PresentationFormat>
  <Paragraphs>18</Paragraphs>
  <Slides>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Aptos</vt:lpstr>
      <vt:lpstr>Arial</vt:lpstr>
      <vt:lpstr>Century Gothic</vt:lpstr>
      <vt:lpstr>Open Sans</vt:lpstr>
      <vt:lpstr>Traînée de condensation</vt:lpstr>
      <vt:lpstr>Ecole Élémentaire Daniel HONORÉ , Saint-Benoît</vt:lpstr>
      <vt:lpstr>SOMMAIRES</vt:lpstr>
      <vt:lpstr>Création d'un site d'association paire 2 coeurs pour le directeur d'école </vt:lpstr>
      <vt:lpstr>connecter une imprimante sur un ordinateur </vt:lpstr>
      <vt:lpstr>Présentation PowerPoint</vt:lpstr>
      <vt:lpstr>Présentation PowerPoint</vt:lpstr>
      <vt:lpstr>Organiser le Planning de l’École</vt:lpstr>
      <vt:lpstr>Autres missions diverses…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Ravelo Bacar</dc:creator>
  <cp:lastModifiedBy>Ravelo Bacar</cp:lastModifiedBy>
  <cp:revision>1</cp:revision>
  <dcterms:created xsi:type="dcterms:W3CDTF">2025-04-22T04:58:42Z</dcterms:created>
  <dcterms:modified xsi:type="dcterms:W3CDTF">2025-04-28T20:14:26Z</dcterms:modified>
</cp:coreProperties>
</file>